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3" r:id="rId2"/>
    <p:sldId id="256" r:id="rId3"/>
    <p:sldId id="257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B3BF"/>
    <a:srgbClr val="7791B4"/>
    <a:srgbClr val="9DA5B7"/>
    <a:srgbClr val="98A5D1"/>
    <a:srgbClr val="1F2B65"/>
    <a:srgbClr val="A4B9D3"/>
    <a:srgbClr val="8980AD"/>
    <a:srgbClr val="4D5C8F"/>
    <a:srgbClr val="5264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68842-79E4-4840-A722-76AEA1FB2A00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C4AD4D-F68B-46B2-8F1A-EEE2D29CD0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845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4AD4D-F68B-46B2-8F1A-EEE2D29CD08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915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45BF-F994-45AB-84E5-FD7ABA45E0B7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15492-A105-4167-AC4E-F5FCC1E2C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094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45BF-F994-45AB-84E5-FD7ABA45E0B7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15492-A105-4167-AC4E-F5FCC1E2C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651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45BF-F994-45AB-84E5-FD7ABA45E0B7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15492-A105-4167-AC4E-F5FCC1E2C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797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45BF-F994-45AB-84E5-FD7ABA45E0B7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15492-A105-4167-AC4E-F5FCC1E2C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245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45BF-F994-45AB-84E5-FD7ABA45E0B7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15492-A105-4167-AC4E-F5FCC1E2C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71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45BF-F994-45AB-84E5-FD7ABA45E0B7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15492-A105-4167-AC4E-F5FCC1E2C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337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45BF-F994-45AB-84E5-FD7ABA45E0B7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15492-A105-4167-AC4E-F5FCC1E2C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110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45BF-F994-45AB-84E5-FD7ABA45E0B7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15492-A105-4167-AC4E-F5FCC1E2C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021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45BF-F994-45AB-84E5-FD7ABA45E0B7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15492-A105-4167-AC4E-F5FCC1E2C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68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45BF-F994-45AB-84E5-FD7ABA45E0B7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15492-A105-4167-AC4E-F5FCC1E2C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476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45BF-F994-45AB-84E5-FD7ABA45E0B7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15492-A105-4167-AC4E-F5FCC1E2C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554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B45BF-F994-45AB-84E5-FD7ABA45E0B7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15492-A105-4167-AC4E-F5FCC1E2C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971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f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209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176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84729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957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05898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65981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243514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Широкоэкранный</PresentationFormat>
  <Paragraphs>1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 С. Мартынова</dc:creator>
  <cp:lastModifiedBy>Виктория С. Мартынова</cp:lastModifiedBy>
  <cp:revision>8</cp:revision>
  <dcterms:created xsi:type="dcterms:W3CDTF">2025-06-03T10:27:53Z</dcterms:created>
  <dcterms:modified xsi:type="dcterms:W3CDTF">2025-06-05T02:45:44Z</dcterms:modified>
</cp:coreProperties>
</file>