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9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89" r:id="rId23"/>
    <p:sldId id="290" r:id="rId24"/>
    <p:sldId id="291" r:id="rId25"/>
    <p:sldId id="292" r:id="rId26"/>
    <p:sldId id="293" r:id="rId27"/>
    <p:sldId id="294" r:id="rId28"/>
    <p:sldId id="295" r:id="rId29"/>
    <p:sldId id="276" r:id="rId30"/>
    <p:sldId id="284" r:id="rId31"/>
    <p:sldId id="285" r:id="rId32"/>
    <p:sldId id="286" r:id="rId33"/>
    <p:sldId id="287" r:id="rId34"/>
    <p:sldId id="288" r:id="rId3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1E9908-992B-47FA-AF6A-5CD18ACBA6E6}" type="datetimeFigureOut">
              <a:rPr lang="ru-RU" smtClean="0"/>
              <a:t>10.06.2025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457826-0D04-42A7-9E01-370E2B1994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4447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A9843-3BD0-47F0-BACE-FB22DECF05FC}" type="datetimeFigureOut">
              <a:rPr lang="ru-RU" smtClean="0"/>
              <a:t>10.06.2025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9D15A-888C-4FEB-BAE1-E21285E0E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261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A9843-3BD0-47F0-BACE-FB22DECF05FC}" type="datetimeFigureOut">
              <a:rPr lang="ru-RU" smtClean="0"/>
              <a:t>10.06.2025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9D15A-888C-4FEB-BAE1-E21285E0E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36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A9843-3BD0-47F0-BACE-FB22DECF05FC}" type="datetimeFigureOut">
              <a:rPr lang="ru-RU" smtClean="0"/>
              <a:t>10.06.2025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9D15A-888C-4FEB-BAE1-E21285E0E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69173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474676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A9843-3BD0-47F0-BACE-FB22DECF05FC}" type="datetimeFigureOut">
              <a:rPr lang="ru-RU" smtClean="0"/>
              <a:t>10.06.2025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9D15A-888C-4FEB-BAE1-E21285E0E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2149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A9843-3BD0-47F0-BACE-FB22DECF05FC}" type="datetimeFigureOut">
              <a:rPr lang="ru-RU" smtClean="0"/>
              <a:t>10.06.2025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9D15A-888C-4FEB-BAE1-E21285E0E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9791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A9843-3BD0-47F0-BACE-FB22DECF05FC}" type="datetimeFigureOut">
              <a:rPr lang="ru-RU" smtClean="0"/>
              <a:t>10.06.2025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9D15A-888C-4FEB-BAE1-E21285E0E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30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A9843-3BD0-47F0-BACE-FB22DECF05FC}" type="datetimeFigureOut">
              <a:rPr lang="ru-RU" smtClean="0"/>
              <a:t>10.06.2025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9D15A-888C-4FEB-BAE1-E21285E0E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5552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A9843-3BD0-47F0-BACE-FB22DECF05FC}" type="datetimeFigureOut">
              <a:rPr lang="ru-RU" smtClean="0"/>
              <a:t>10.06.2025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9D15A-888C-4FEB-BAE1-E21285E0E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2264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A9843-3BD0-47F0-BACE-FB22DECF05FC}" type="datetimeFigureOut">
              <a:rPr lang="ru-RU" smtClean="0"/>
              <a:t>10.06.2025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9D15A-888C-4FEB-BAE1-E21285E0E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4506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A9843-3BD0-47F0-BACE-FB22DECF05FC}" type="datetimeFigureOut">
              <a:rPr lang="ru-RU" smtClean="0"/>
              <a:t>10.06.2025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9D15A-888C-4FEB-BAE1-E21285E0E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0682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A9843-3BD0-47F0-BACE-FB22DECF05FC}" type="datetimeFigureOut">
              <a:rPr lang="ru-RU" smtClean="0"/>
              <a:t>10.06.2025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9D15A-888C-4FEB-BAE1-E21285E0E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6622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FA9843-3BD0-47F0-BACE-FB22DECF05FC}" type="datetimeFigureOut">
              <a:rPr lang="ru-RU" smtClean="0"/>
              <a:t>10.06.2025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E9D15A-888C-4FEB-BAE1-E21285E0E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5556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4746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889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012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129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907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539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416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167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30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12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771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12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729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32" y="140049"/>
            <a:ext cx="11938000" cy="662093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550255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475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197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141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416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37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334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</p:spTree>
    <p:extLst>
      <p:ext uri="{BB962C8B-B14F-4D97-AF65-F5344CB8AC3E}">
        <p14:creationId xmlns:p14="http://schemas.microsoft.com/office/powerpoint/2010/main" val="3726514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371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551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297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812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270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703376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8673" y="0"/>
            <a:ext cx="63433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813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423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45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41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4180" y="2120092"/>
            <a:ext cx="10515600" cy="4351338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579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00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Широкоэкранный</PresentationFormat>
  <Paragraphs>0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8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Виктория С. Мартынова</dc:creator>
  <cp:lastModifiedBy>Надежда Р. Пестовская</cp:lastModifiedBy>
  <cp:revision>16</cp:revision>
  <dcterms:created xsi:type="dcterms:W3CDTF">2025-06-03T09:53:56Z</dcterms:created>
  <dcterms:modified xsi:type="dcterms:W3CDTF">2025-06-10T09:26:23Z</dcterms:modified>
</cp:coreProperties>
</file>